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7478F4D-C28E-49BC-B0BA-DF32AF070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851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C018215-3BE3-49FE-AC44-744354DB7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60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E865E84-3ECC-4660-8E78-D50AF95A609D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169E330-CDD4-4454-801B-AFB7B1255A01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7A2D29A-F5D7-49C7-BE38-D4ED9ED62DE4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E15917C-70A0-46A8-BEFD-00EB0E05A7C0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6B42DBA-2796-4A81-9EBA-65A825D099BF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D9F798B-C4E9-4E0A-9423-08C0B0247803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230870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59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430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H470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詩篇</a:t>
            </a:r>
            <a:r>
              <a:rPr lang="en-US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23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篇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 23</a:t>
            </a:r>
            <a:r>
              <a:rPr lang="en-US" altLang="zh-TW" sz="2400" baseline="30000" dirty="0">
                <a:latin typeface="Arial Narrow" pitchFamily="34" charset="0"/>
                <a:ea typeface="標楷體" pitchFamily="65" charset="-120"/>
              </a:rPr>
              <a:t>RD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PSALM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1/6)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耶和華是我的牧者，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Lord is my shepherd! I shall not want.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我必不至缺乏。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maketh</a:t>
            </a:r>
            <a:r>
              <a:rPr lang="en-US" altLang="zh-TW" sz="2800" dirty="0"/>
              <a:t> me to lie down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祂使我躺臥在青草地上，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green pastures;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領我在可安歇的水邊。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leadth</a:t>
            </a:r>
            <a:r>
              <a:rPr lang="en-US" altLang="zh-TW" sz="2800" dirty="0"/>
              <a:t> me beside the still waters.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祂使我的靈魂甦醒，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restoreth</a:t>
            </a:r>
            <a:r>
              <a:rPr lang="en-US" altLang="zh-TW" sz="2800" dirty="0"/>
              <a:t> my soul;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為自己的名引導我走義路，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 in the paths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為自己的名引導我走義路，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Of righteousness for His name’s sake,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引導我走義路。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His name’s sake.</a:t>
            </a:r>
            <a:endParaRPr lang="en-US" altLang="zh-TW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我雖然行過死蔭的幽谷，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Year, although I walk through the valley of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也不怕遭害，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shadow of death,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因為祢與我同在；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will fear no evil; for Thou art with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祢的杖，祢的竿，都安慰我。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rod and Thy staff they comfort me, they comfort 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在我敵人面前，祢為我擺設筵席，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</a:t>
            </a:r>
            <a:r>
              <a:rPr lang="en-US" altLang="zh-TW" sz="2800" dirty="0" err="1"/>
              <a:t>preparest</a:t>
            </a:r>
            <a:r>
              <a:rPr lang="en-US" altLang="zh-TW" sz="2800" dirty="0"/>
              <a:t> a table before me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祢用油膏了我的頭，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presence of mine enemies;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使我的福杯滿溢，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</a:t>
            </a:r>
            <a:r>
              <a:rPr lang="en-US" altLang="zh-TW" sz="2800" dirty="0" err="1"/>
              <a:t>anointest</a:t>
            </a:r>
            <a:r>
              <a:rPr lang="en-US" altLang="zh-TW" sz="2800" dirty="0"/>
              <a:t> my head with oil;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我的福杯滿溢。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cup </a:t>
            </a:r>
            <a:r>
              <a:rPr lang="en-US" altLang="zh-TW" sz="2800" dirty="0" err="1"/>
              <a:t>runneth</a:t>
            </a:r>
            <a:r>
              <a:rPr lang="en-US" altLang="zh-TW" sz="2800" dirty="0"/>
              <a:t> over,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我一生一世，我一生一世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Surely goodness and mercy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必有恩惠、慈愛隨著我，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Shall follow me all the days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我一生一世，我一生一世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Of my life, goodness and mercy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必有恩惠、慈愛隨著我，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Shall follow me all the days of my life;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必有恩惠、慈愛隨著我。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I will dwell in the house of the Lord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我且要住在耶和華的殿中，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Forever and ever,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我且要住在耶和華的殿中，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I will dwell in the house of the Lord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直到永遠。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Forever and ever.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3086</TotalTime>
  <Words>398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H470  詩篇23篇  THE 23RD PSALM (頁1/6)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174</cp:revision>
  <dcterms:created xsi:type="dcterms:W3CDTF">2001-04-19T19:07:54Z</dcterms:created>
  <dcterms:modified xsi:type="dcterms:W3CDTF">2017-08-05T23:11:48Z</dcterms:modified>
</cp:coreProperties>
</file>